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7124700" cx="93472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  <p:embeddedFont>
      <p:font typeface="Helvetica Neue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NEGnShOopiTG0INEKqe1ui9M6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3" Type="http://schemas.openxmlformats.org/officeDocument/2006/relationships/font" Target="fonts/HelveticaNeueLight-bold.fntdata"/><Relationship Id="rId12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bold.fntdata"/><Relationship Id="rId15" Type="http://schemas.openxmlformats.org/officeDocument/2006/relationships/font" Target="fonts/HelveticaNeueLight-boldItalic.fntdata"/><Relationship Id="rId14" Type="http://schemas.openxmlformats.org/officeDocument/2006/relationships/font" Target="fonts/HelveticaNeueLigh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>
            <p:ph idx="2" type="pic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>
            <p:ph idx="2" type="pic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body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>
            <p:ph idx="2" type="pic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1pPr>
            <a:lvl2pPr indent="-394335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2pPr>
            <a:lvl3pPr indent="-394335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3pPr>
            <a:lvl4pPr indent="-394335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4pPr>
            <a:lvl5pPr indent="-394335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>
            <p:ph idx="2" type="pic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3"/>
          <p:cNvSpPr/>
          <p:nvPr>
            <p:ph idx="3" type="pic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3"/>
          <p:cNvSpPr/>
          <p:nvPr>
            <p:ph idx="4" type="pic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59" name="Google Shape;59;p1"/>
          <p:cNvPicPr preferRelativeResize="0"/>
          <p:nvPr/>
        </p:nvPicPr>
        <p:blipFill rotWithShape="1">
          <a:blip r:embed="rId3">
            <a:alphaModFix/>
          </a:blip>
          <a:srcRect b="3882" l="3878" r="6954" t="1960"/>
          <a:stretch/>
        </p:blipFill>
        <p:spPr>
          <a:xfrm>
            <a:off x="1384938" y="2324316"/>
            <a:ext cx="1931486" cy="1929968"/>
          </a:xfrm>
          <a:custGeom>
            <a:rect b="b" l="l" r="r" t="t"/>
            <a:pathLst>
              <a:path extrusionOk="0" h="21580" w="21520">
                <a:moveTo>
                  <a:pt x="10572" y="1"/>
                </a:moveTo>
                <a:cubicBezTo>
                  <a:pt x="10145" y="7"/>
                  <a:pt x="9721" y="32"/>
                  <a:pt x="9454" y="67"/>
                </a:cubicBezTo>
                <a:cubicBezTo>
                  <a:pt x="8018" y="258"/>
                  <a:pt x="6696" y="688"/>
                  <a:pt x="5527" y="1346"/>
                </a:cubicBezTo>
                <a:cubicBezTo>
                  <a:pt x="2673" y="2951"/>
                  <a:pt x="726" y="5685"/>
                  <a:pt x="154" y="8903"/>
                </a:cubicBezTo>
                <a:cubicBezTo>
                  <a:pt x="47" y="9505"/>
                  <a:pt x="-3" y="10166"/>
                  <a:pt x="0" y="10825"/>
                </a:cubicBezTo>
                <a:cubicBezTo>
                  <a:pt x="2" y="11484"/>
                  <a:pt x="60" y="12141"/>
                  <a:pt x="172" y="12750"/>
                </a:cubicBezTo>
                <a:cubicBezTo>
                  <a:pt x="851" y="16442"/>
                  <a:pt x="3362" y="19493"/>
                  <a:pt x="6845" y="20854"/>
                </a:cubicBezTo>
                <a:cubicBezTo>
                  <a:pt x="7706" y="21190"/>
                  <a:pt x="8667" y="21427"/>
                  <a:pt x="9538" y="21519"/>
                </a:cubicBezTo>
                <a:cubicBezTo>
                  <a:pt x="9708" y="21537"/>
                  <a:pt x="9887" y="21558"/>
                  <a:pt x="9936" y="21564"/>
                </a:cubicBezTo>
                <a:cubicBezTo>
                  <a:pt x="10212" y="21595"/>
                  <a:pt x="11445" y="21578"/>
                  <a:pt x="11828" y="21537"/>
                </a:cubicBezTo>
                <a:cubicBezTo>
                  <a:pt x="13896" y="21319"/>
                  <a:pt x="15774" y="20562"/>
                  <a:pt x="17382" y="19305"/>
                </a:cubicBezTo>
                <a:cubicBezTo>
                  <a:pt x="20133" y="17155"/>
                  <a:pt x="21597" y="13860"/>
                  <a:pt x="21517" y="10523"/>
                </a:cubicBezTo>
                <a:cubicBezTo>
                  <a:pt x="21480" y="9006"/>
                  <a:pt x="21122" y="7480"/>
                  <a:pt x="20424" y="6050"/>
                </a:cubicBezTo>
                <a:cubicBezTo>
                  <a:pt x="19885" y="4944"/>
                  <a:pt x="19320" y="4135"/>
                  <a:pt x="18479" y="3272"/>
                </a:cubicBezTo>
                <a:cubicBezTo>
                  <a:pt x="17613" y="2382"/>
                  <a:pt x="16776" y="1752"/>
                  <a:pt x="15746" y="1217"/>
                </a:cubicBezTo>
                <a:cubicBezTo>
                  <a:pt x="14459" y="548"/>
                  <a:pt x="13193" y="179"/>
                  <a:pt x="11722" y="36"/>
                </a:cubicBezTo>
                <a:cubicBezTo>
                  <a:pt x="11434" y="9"/>
                  <a:pt x="11000" y="-5"/>
                  <a:pt x="10572" y="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3628067" y="2371991"/>
            <a:ext cx="4909869" cy="1941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Happiness Reframing Practice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66" name="Google Shape;66;p2"/>
          <p:cNvPicPr preferRelativeResize="0"/>
          <p:nvPr/>
        </p:nvPicPr>
        <p:blipFill rotWithShape="1">
          <a:blip r:embed="rId3">
            <a:alphaModFix/>
          </a:blip>
          <a:srcRect b="3902" l="3879" r="6949" t="1982"/>
          <a:stretch/>
        </p:blipFill>
        <p:spPr>
          <a:xfrm>
            <a:off x="5915129" y="6354310"/>
            <a:ext cx="479984" cy="479365"/>
          </a:xfrm>
          <a:custGeom>
            <a:rect b="b" l="l" r="r" t="t"/>
            <a:pathLst>
              <a:path extrusionOk="0" h="21564" w="20511">
                <a:moveTo>
                  <a:pt x="11176" y="32"/>
                </a:moveTo>
                <a:cubicBezTo>
                  <a:pt x="10627" y="-24"/>
                  <a:pt x="9515" y="-4"/>
                  <a:pt x="9005" y="67"/>
                </a:cubicBezTo>
                <a:cubicBezTo>
                  <a:pt x="7637" y="258"/>
                  <a:pt x="6371" y="678"/>
                  <a:pt x="5257" y="1335"/>
                </a:cubicBezTo>
                <a:cubicBezTo>
                  <a:pt x="2537" y="2940"/>
                  <a:pt x="697" y="5688"/>
                  <a:pt x="152" y="8905"/>
                </a:cubicBezTo>
                <a:cubicBezTo>
                  <a:pt x="50" y="9507"/>
                  <a:pt x="-3" y="10156"/>
                  <a:pt x="0" y="10815"/>
                </a:cubicBezTo>
                <a:cubicBezTo>
                  <a:pt x="2" y="11474"/>
                  <a:pt x="62" y="12134"/>
                  <a:pt x="169" y="12743"/>
                </a:cubicBezTo>
                <a:cubicBezTo>
                  <a:pt x="816" y="16433"/>
                  <a:pt x="3210" y="19489"/>
                  <a:pt x="6529" y="20849"/>
                </a:cubicBezTo>
                <a:cubicBezTo>
                  <a:pt x="7350" y="21185"/>
                  <a:pt x="8260" y="21417"/>
                  <a:pt x="9090" y="21509"/>
                </a:cubicBezTo>
                <a:cubicBezTo>
                  <a:pt x="9252" y="21527"/>
                  <a:pt x="9417" y="21539"/>
                  <a:pt x="9463" y="21545"/>
                </a:cubicBezTo>
                <a:cubicBezTo>
                  <a:pt x="9726" y="21576"/>
                  <a:pt x="10913" y="21567"/>
                  <a:pt x="11278" y="21527"/>
                </a:cubicBezTo>
                <a:cubicBezTo>
                  <a:pt x="13248" y="21309"/>
                  <a:pt x="15037" y="20552"/>
                  <a:pt x="16569" y="19295"/>
                </a:cubicBezTo>
                <a:cubicBezTo>
                  <a:pt x="20383" y="16169"/>
                  <a:pt x="21597" y="10625"/>
                  <a:pt x="19469" y="6048"/>
                </a:cubicBezTo>
                <a:cubicBezTo>
                  <a:pt x="18955" y="4943"/>
                  <a:pt x="18405" y="4127"/>
                  <a:pt x="17604" y="3263"/>
                </a:cubicBezTo>
                <a:cubicBezTo>
                  <a:pt x="16778" y="2374"/>
                  <a:pt x="15990" y="1745"/>
                  <a:pt x="15009" y="1210"/>
                </a:cubicBezTo>
                <a:cubicBezTo>
                  <a:pt x="13782" y="542"/>
                  <a:pt x="12578" y="174"/>
                  <a:pt x="11176" y="3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6475163" y="6576720"/>
            <a:ext cx="2453724" cy="296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6450811" y="6350647"/>
            <a:ext cx="2662461" cy="29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cxnSp>
        <p:nvCxnSpPr>
          <p:cNvPr id="69" name="Google Shape;69;p2"/>
          <p:cNvCxnSpPr/>
          <p:nvPr/>
        </p:nvCxnSpPr>
        <p:spPr>
          <a:xfrm>
            <a:off x="-3386316" y="7657586"/>
            <a:ext cx="9813563" cy="1"/>
          </a:xfrm>
          <a:prstGeom prst="straightConnector1">
            <a:avLst/>
          </a:prstGeom>
          <a:noFill/>
          <a:ln cap="rnd" cmpd="sng" w="114300">
            <a:solidFill>
              <a:srgbClr val="3E4361"/>
            </a:solidFill>
            <a:prstDash val="dashDot"/>
            <a:round/>
            <a:headEnd len="sm" w="sm" type="none"/>
            <a:tailEnd len="med" w="med" type="triangle"/>
          </a:ln>
        </p:spPr>
      </p:cxnSp>
      <p:grpSp>
        <p:nvGrpSpPr>
          <p:cNvPr id="70" name="Google Shape;70;p2"/>
          <p:cNvGrpSpPr/>
          <p:nvPr/>
        </p:nvGrpSpPr>
        <p:grpSpPr>
          <a:xfrm>
            <a:off x="789514" y="393702"/>
            <a:ext cx="7768173" cy="1160498"/>
            <a:chOff x="0" y="0"/>
            <a:chExt cx="7768172" cy="1160497"/>
          </a:xfrm>
        </p:grpSpPr>
        <p:sp>
          <p:nvSpPr>
            <p:cNvPr id="71" name="Google Shape;71;p2"/>
            <p:cNvSpPr/>
            <p:nvPr/>
          </p:nvSpPr>
          <p:spPr>
            <a:xfrm>
              <a:off x="0" y="0"/>
              <a:ext cx="2443914" cy="1160497"/>
            </a:xfrm>
            <a:prstGeom prst="roundRect">
              <a:avLst>
                <a:gd fmla="val 6907" name="adj"/>
              </a:avLst>
            </a:prstGeom>
            <a:solidFill>
              <a:srgbClr val="FFFFFF"/>
            </a:solidFill>
            <a:ln cap="flat" cmpd="sng" w="50800">
              <a:solidFill>
                <a:srgbClr val="EB220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663931" y="0"/>
              <a:ext cx="2443915" cy="1160497"/>
            </a:xfrm>
            <a:prstGeom prst="roundRect">
              <a:avLst>
                <a:gd fmla="val 6907" name="adj"/>
              </a:avLst>
            </a:prstGeom>
            <a:solidFill>
              <a:srgbClr val="FFFFFF"/>
            </a:solidFill>
            <a:ln cap="flat" cmpd="sng" w="50800">
              <a:solidFill>
                <a:srgbClr val="EB220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24257" y="0"/>
              <a:ext cx="2443915" cy="1160497"/>
            </a:xfrm>
            <a:prstGeom prst="roundRect">
              <a:avLst>
                <a:gd fmla="val 6907" name="adj"/>
              </a:avLst>
            </a:prstGeom>
            <a:solidFill>
              <a:srgbClr val="FFFFFF"/>
            </a:solidFill>
            <a:ln cap="flat" cmpd="sng" w="50800">
              <a:solidFill>
                <a:srgbClr val="EB220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789514" y="1861137"/>
            <a:ext cx="7768173" cy="2686560"/>
            <a:chOff x="0" y="0"/>
            <a:chExt cx="7768172" cy="2686558"/>
          </a:xfrm>
        </p:grpSpPr>
        <p:sp>
          <p:nvSpPr>
            <p:cNvPr id="75" name="Google Shape;75;p2"/>
            <p:cNvSpPr/>
            <p:nvPr/>
          </p:nvSpPr>
          <p:spPr>
            <a:xfrm>
              <a:off x="0" y="0"/>
              <a:ext cx="2443914" cy="786085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662129" y="0"/>
              <a:ext cx="2443914" cy="786085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24257" y="0"/>
              <a:ext cx="2443915" cy="786085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0" y="950236"/>
              <a:ext cx="2443914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662128" y="950236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324257" y="950236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1900472"/>
              <a:ext cx="2443914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662128" y="1900472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24257" y="1900472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4" name="Google Shape;84;p2"/>
          <p:cNvSpPr/>
          <p:nvPr/>
        </p:nvSpPr>
        <p:spPr>
          <a:xfrm>
            <a:off x="814914" y="4872134"/>
            <a:ext cx="7717372" cy="1287364"/>
          </a:xfrm>
          <a:prstGeom prst="roundRect">
            <a:avLst>
              <a:gd fmla="val 8449" name="adj"/>
            </a:avLst>
          </a:prstGeom>
          <a:solidFill>
            <a:srgbClr val="FFFFFF"/>
          </a:solidFill>
          <a:ln cap="flat" cmpd="sng" w="50800">
            <a:solidFill>
              <a:srgbClr val="5762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5" name="Google Shape;85;p2"/>
          <p:cNvCxnSpPr/>
          <p:nvPr/>
        </p:nvCxnSpPr>
        <p:spPr>
          <a:xfrm>
            <a:off x="-68717" y="1707668"/>
            <a:ext cx="20015634" cy="1"/>
          </a:xfrm>
          <a:prstGeom prst="straightConnector1">
            <a:avLst/>
          </a:prstGeom>
          <a:noFill/>
          <a:ln cap="flat" cmpd="sng" w="63500">
            <a:solidFill>
              <a:srgbClr val="3C415E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6" name="Google Shape;86;p2"/>
          <p:cNvCxnSpPr/>
          <p:nvPr/>
        </p:nvCxnSpPr>
        <p:spPr>
          <a:xfrm>
            <a:off x="-803838" y="4701164"/>
            <a:ext cx="20015632" cy="1"/>
          </a:xfrm>
          <a:prstGeom prst="straightConnector1">
            <a:avLst/>
          </a:prstGeom>
          <a:noFill/>
          <a:ln cap="flat" cmpd="sng" w="63500">
            <a:solidFill>
              <a:srgbClr val="3C415E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91" name="Google Shape;91;p3"/>
          <p:cNvPicPr preferRelativeResize="0"/>
          <p:nvPr/>
        </p:nvPicPr>
        <p:blipFill rotWithShape="1">
          <a:blip r:embed="rId3">
            <a:alphaModFix/>
          </a:blip>
          <a:srcRect b="3902" l="3879" r="6949" t="1982"/>
          <a:stretch/>
        </p:blipFill>
        <p:spPr>
          <a:xfrm>
            <a:off x="5915129" y="6354310"/>
            <a:ext cx="479984" cy="479365"/>
          </a:xfrm>
          <a:custGeom>
            <a:rect b="b" l="l" r="r" t="t"/>
            <a:pathLst>
              <a:path extrusionOk="0" h="21564" w="20511">
                <a:moveTo>
                  <a:pt x="11176" y="32"/>
                </a:moveTo>
                <a:cubicBezTo>
                  <a:pt x="10627" y="-24"/>
                  <a:pt x="9515" y="-4"/>
                  <a:pt x="9005" y="67"/>
                </a:cubicBezTo>
                <a:cubicBezTo>
                  <a:pt x="7637" y="258"/>
                  <a:pt x="6371" y="678"/>
                  <a:pt x="5257" y="1335"/>
                </a:cubicBezTo>
                <a:cubicBezTo>
                  <a:pt x="2537" y="2940"/>
                  <a:pt x="697" y="5688"/>
                  <a:pt x="152" y="8905"/>
                </a:cubicBezTo>
                <a:cubicBezTo>
                  <a:pt x="50" y="9507"/>
                  <a:pt x="-3" y="10156"/>
                  <a:pt x="0" y="10815"/>
                </a:cubicBezTo>
                <a:cubicBezTo>
                  <a:pt x="2" y="11474"/>
                  <a:pt x="62" y="12134"/>
                  <a:pt x="169" y="12743"/>
                </a:cubicBezTo>
                <a:cubicBezTo>
                  <a:pt x="816" y="16433"/>
                  <a:pt x="3210" y="19489"/>
                  <a:pt x="6529" y="20849"/>
                </a:cubicBezTo>
                <a:cubicBezTo>
                  <a:pt x="7350" y="21185"/>
                  <a:pt x="8260" y="21417"/>
                  <a:pt x="9090" y="21509"/>
                </a:cubicBezTo>
                <a:cubicBezTo>
                  <a:pt x="9252" y="21527"/>
                  <a:pt x="9417" y="21539"/>
                  <a:pt x="9463" y="21545"/>
                </a:cubicBezTo>
                <a:cubicBezTo>
                  <a:pt x="9726" y="21576"/>
                  <a:pt x="10913" y="21567"/>
                  <a:pt x="11278" y="21527"/>
                </a:cubicBezTo>
                <a:cubicBezTo>
                  <a:pt x="13248" y="21309"/>
                  <a:pt x="15037" y="20552"/>
                  <a:pt x="16569" y="19295"/>
                </a:cubicBezTo>
                <a:cubicBezTo>
                  <a:pt x="20383" y="16169"/>
                  <a:pt x="21597" y="10625"/>
                  <a:pt x="19469" y="6048"/>
                </a:cubicBezTo>
                <a:cubicBezTo>
                  <a:pt x="18955" y="4943"/>
                  <a:pt x="18405" y="4127"/>
                  <a:pt x="17604" y="3263"/>
                </a:cubicBezTo>
                <a:cubicBezTo>
                  <a:pt x="16778" y="2374"/>
                  <a:pt x="15990" y="1745"/>
                  <a:pt x="15009" y="1210"/>
                </a:cubicBezTo>
                <a:cubicBezTo>
                  <a:pt x="13782" y="542"/>
                  <a:pt x="12578" y="174"/>
                  <a:pt x="11176" y="3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6475163" y="6576720"/>
            <a:ext cx="2453724" cy="296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6450811" y="6350647"/>
            <a:ext cx="2662461" cy="29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cxnSp>
        <p:nvCxnSpPr>
          <p:cNvPr id="94" name="Google Shape;94;p3"/>
          <p:cNvCxnSpPr/>
          <p:nvPr/>
        </p:nvCxnSpPr>
        <p:spPr>
          <a:xfrm>
            <a:off x="-3386316" y="7657586"/>
            <a:ext cx="9813563" cy="1"/>
          </a:xfrm>
          <a:prstGeom prst="straightConnector1">
            <a:avLst/>
          </a:prstGeom>
          <a:noFill/>
          <a:ln cap="rnd" cmpd="sng" w="114300">
            <a:solidFill>
              <a:srgbClr val="3E4361"/>
            </a:solidFill>
            <a:prstDash val="dashDot"/>
            <a:round/>
            <a:headEnd len="sm" w="sm" type="none"/>
            <a:tailEnd len="med" w="med" type="triangle"/>
          </a:ln>
        </p:spPr>
      </p:cxnSp>
      <p:grpSp>
        <p:nvGrpSpPr>
          <p:cNvPr id="95" name="Google Shape;95;p3"/>
          <p:cNvGrpSpPr/>
          <p:nvPr/>
        </p:nvGrpSpPr>
        <p:grpSpPr>
          <a:xfrm>
            <a:off x="789514" y="950216"/>
            <a:ext cx="7768173" cy="2686560"/>
            <a:chOff x="0" y="0"/>
            <a:chExt cx="7768172" cy="2686558"/>
          </a:xfrm>
        </p:grpSpPr>
        <p:sp>
          <p:nvSpPr>
            <p:cNvPr id="96" name="Google Shape;96;p3"/>
            <p:cNvSpPr/>
            <p:nvPr/>
          </p:nvSpPr>
          <p:spPr>
            <a:xfrm>
              <a:off x="0" y="0"/>
              <a:ext cx="2443914" cy="786085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662129" y="0"/>
              <a:ext cx="2443914" cy="786085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324257" y="0"/>
              <a:ext cx="2443915" cy="786085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950236"/>
              <a:ext cx="2443914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662128" y="950236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324257" y="950236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0" y="1900472"/>
              <a:ext cx="2443914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62128" y="1900472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324257" y="1900472"/>
              <a:ext cx="2443915" cy="786086"/>
            </a:xfrm>
            <a:prstGeom prst="roundRect">
              <a:avLst>
                <a:gd fmla="val 10197" name="adj"/>
              </a:avLst>
            </a:prstGeom>
            <a:solidFill>
              <a:srgbClr val="FFFFFF"/>
            </a:solidFill>
            <a:ln cap="flat" cmpd="sng" w="50800">
              <a:solidFill>
                <a:srgbClr val="4F8F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>
            <a:off x="814914" y="3961214"/>
            <a:ext cx="7717372" cy="1287364"/>
          </a:xfrm>
          <a:prstGeom prst="roundRect">
            <a:avLst>
              <a:gd fmla="val 8449" name="adj"/>
            </a:avLst>
          </a:prstGeom>
          <a:solidFill>
            <a:srgbClr val="FFFFFF"/>
          </a:solidFill>
          <a:ln cap="flat" cmpd="sng" w="50800">
            <a:solidFill>
              <a:srgbClr val="5762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