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7124700" cx="93472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/htOuPuu7NAVZAA8xaqnScBeU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8C76D6-4102-4FC1-A62E-408CC20433A9}">
  <a:tblStyle styleId="{2D8C76D6-4102-4FC1-A62E-408CC20433A9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wholeTbl>
    <a:band1H>
      <a:tcTxStyle/>
    </a:band1H>
    <a:band2H>
      <a:tcTxStyle b="off" i="off"/>
      <a:tcStyle>
        <a:fill>
          <a:solidFill>
            <a:srgbClr val="E3E5E8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76B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3797C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4C7F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e480eb6e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7e480eb6e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e480eb6e4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7e480eb6e4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e480eb6e4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7e480eb6e4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531f08c90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4531f08c9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1853009" y="4363342"/>
            <a:ext cx="5641182" cy="277681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i="1" sz="16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1853009" y="3203261"/>
            <a:ext cx="5641182" cy="389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/>
          <p:nvPr>
            <p:ph idx="2" type="pic"/>
          </p:nvPr>
        </p:nvSpPr>
        <p:spPr>
          <a:xfrm>
            <a:off x="1168400" y="933450"/>
            <a:ext cx="7010401" cy="525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>
            <p:ph idx="2" type="pic"/>
          </p:nvPr>
        </p:nvSpPr>
        <p:spPr>
          <a:xfrm>
            <a:off x="2044700" y="1296293"/>
            <a:ext cx="5257801" cy="3183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type="title"/>
          </p:nvPr>
        </p:nvSpPr>
        <p:spPr>
          <a:xfrm>
            <a:off x="1853009" y="4555033"/>
            <a:ext cx="5641182" cy="766764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" type="body"/>
          </p:nvPr>
        </p:nvSpPr>
        <p:spPr>
          <a:xfrm>
            <a:off x="1853009" y="5328642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type="title"/>
          </p:nvPr>
        </p:nvSpPr>
        <p:spPr>
          <a:xfrm>
            <a:off x="1853009" y="2672357"/>
            <a:ext cx="5641182" cy="1779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>
            <p:ph idx="2" type="pic"/>
          </p:nvPr>
        </p:nvSpPr>
        <p:spPr>
          <a:xfrm>
            <a:off x="4789983" y="1275754"/>
            <a:ext cx="2875360" cy="442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1681857" y="1275754"/>
            <a:ext cx="2875360" cy="214967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1681857" y="3480196"/>
            <a:ext cx="2875360" cy="2218136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1681857" y="2330053"/>
            <a:ext cx="5983486" cy="3388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431165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1pPr>
            <a:lvl2pPr indent="-431165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2pPr>
            <a:lvl3pPr indent="-431164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3pPr>
            <a:lvl4pPr indent="-431164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4pPr>
            <a:lvl5pPr indent="-431164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/>
          <p:nvPr>
            <p:ph idx="2" type="pic"/>
          </p:nvPr>
        </p:nvSpPr>
        <p:spPr>
          <a:xfrm>
            <a:off x="4789983" y="2330053"/>
            <a:ext cx="2875360" cy="3388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1681857" y="2330053"/>
            <a:ext cx="2875360" cy="3388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1pPr>
            <a:lvl2pPr indent="-394335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2pPr>
            <a:lvl3pPr indent="-394335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3pPr>
            <a:lvl4pPr indent="-394335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4pPr>
            <a:lvl5pPr indent="-394335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610"/>
              <a:buFont typeface="Helvetica Neue"/>
              <a:buChar char="•"/>
              <a:defRPr sz="18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4560366" y="5944790"/>
            <a:ext cx="222817" cy="219870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1681857" y="1618059"/>
            <a:ext cx="5983486" cy="388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normAutofit/>
          </a:bodyPr>
          <a:lstStyle>
            <a:lvl1pPr indent="-431165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1pPr>
            <a:lvl2pPr indent="-431165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2pPr>
            <a:lvl3pPr indent="-431164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3pPr>
            <a:lvl4pPr indent="-431164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4pPr>
            <a:lvl5pPr indent="-431164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/>
          <p:nvPr>
            <p:ph idx="2" type="pic"/>
          </p:nvPr>
        </p:nvSpPr>
        <p:spPr>
          <a:xfrm>
            <a:off x="4789983" y="3678733"/>
            <a:ext cx="2875360" cy="203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23"/>
          <p:cNvSpPr/>
          <p:nvPr>
            <p:ph idx="3" type="pic"/>
          </p:nvPr>
        </p:nvSpPr>
        <p:spPr>
          <a:xfrm>
            <a:off x="4789983" y="1412676"/>
            <a:ext cx="2875360" cy="203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Google Shape;44;p23"/>
          <p:cNvSpPr/>
          <p:nvPr>
            <p:ph idx="4" type="pic"/>
          </p:nvPr>
        </p:nvSpPr>
        <p:spPr>
          <a:xfrm>
            <a:off x="1681857" y="1412676"/>
            <a:ext cx="2875360" cy="4299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noFill/>
          <a:ln>
            <a:noFill/>
          </a:ln>
        </p:spPr>
        <p:txBody>
          <a:bodyPr anchorCtr="0" anchor="b" bIns="27375" lIns="27375" spcFirstLastPara="1" rIns="27375" wrap="square" tIns="273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b="0" i="0" sz="5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noFill/>
          <a:ln>
            <a:noFill/>
          </a:ln>
        </p:spPr>
        <p:txBody>
          <a:bodyPr anchorCtr="0" anchor="t" bIns="27375" lIns="27375" spcFirstLastPara="1" rIns="27375" wrap="square" tIns="2737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b="0" i="0" sz="1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59" name="Google Shape;59;p1"/>
          <p:cNvPicPr preferRelativeResize="0"/>
          <p:nvPr/>
        </p:nvPicPr>
        <p:blipFill rotWithShape="1">
          <a:blip r:embed="rId3">
            <a:alphaModFix/>
          </a:blip>
          <a:srcRect b="3888" l="3879" r="6963" t="1960"/>
          <a:stretch/>
        </p:blipFill>
        <p:spPr>
          <a:xfrm>
            <a:off x="1181048" y="2377890"/>
            <a:ext cx="1824203" cy="1822820"/>
          </a:xfrm>
          <a:custGeom>
            <a:rect b="b" l="l" r="r" t="t"/>
            <a:pathLst>
              <a:path extrusionOk="0" h="21581" w="20511">
                <a:moveTo>
                  <a:pt x="10081" y="2"/>
                </a:moveTo>
                <a:cubicBezTo>
                  <a:pt x="9674" y="8"/>
                  <a:pt x="9270" y="32"/>
                  <a:pt x="9015" y="68"/>
                </a:cubicBezTo>
                <a:cubicBezTo>
                  <a:pt x="7646" y="258"/>
                  <a:pt x="6380" y="688"/>
                  <a:pt x="5266" y="1346"/>
                </a:cubicBezTo>
                <a:cubicBezTo>
                  <a:pt x="2546" y="2952"/>
                  <a:pt x="693" y="5688"/>
                  <a:pt x="148" y="8906"/>
                </a:cubicBezTo>
                <a:cubicBezTo>
                  <a:pt x="46" y="9509"/>
                  <a:pt x="-2" y="10164"/>
                  <a:pt x="1" y="10823"/>
                </a:cubicBezTo>
                <a:cubicBezTo>
                  <a:pt x="3" y="11482"/>
                  <a:pt x="59" y="12145"/>
                  <a:pt x="166" y="12755"/>
                </a:cubicBezTo>
                <a:cubicBezTo>
                  <a:pt x="812" y="16446"/>
                  <a:pt x="3205" y="19495"/>
                  <a:pt x="6525" y="20855"/>
                </a:cubicBezTo>
                <a:cubicBezTo>
                  <a:pt x="7345" y="21192"/>
                  <a:pt x="8260" y="21430"/>
                  <a:pt x="9090" y="21523"/>
                </a:cubicBezTo>
                <a:cubicBezTo>
                  <a:pt x="9253" y="21541"/>
                  <a:pt x="9423" y="21559"/>
                  <a:pt x="9470" y="21565"/>
                </a:cubicBezTo>
                <a:cubicBezTo>
                  <a:pt x="9733" y="21596"/>
                  <a:pt x="10908" y="21582"/>
                  <a:pt x="11273" y="21541"/>
                </a:cubicBezTo>
                <a:cubicBezTo>
                  <a:pt x="13243" y="21323"/>
                  <a:pt x="15037" y="20566"/>
                  <a:pt x="16569" y="19309"/>
                </a:cubicBezTo>
                <a:cubicBezTo>
                  <a:pt x="20384" y="16181"/>
                  <a:pt x="21598" y="10628"/>
                  <a:pt x="19470" y="6049"/>
                </a:cubicBezTo>
                <a:cubicBezTo>
                  <a:pt x="18956" y="4944"/>
                  <a:pt x="18415" y="4136"/>
                  <a:pt x="17614" y="3272"/>
                </a:cubicBezTo>
                <a:cubicBezTo>
                  <a:pt x="16788" y="2383"/>
                  <a:pt x="15994" y="1754"/>
                  <a:pt x="15012" y="1219"/>
                </a:cubicBezTo>
                <a:cubicBezTo>
                  <a:pt x="13785" y="550"/>
                  <a:pt x="12576" y="177"/>
                  <a:pt x="11174" y="35"/>
                </a:cubicBezTo>
                <a:cubicBezTo>
                  <a:pt x="10900" y="7"/>
                  <a:pt x="10488" y="-4"/>
                  <a:pt x="10081" y="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3227744" y="2661040"/>
            <a:ext cx="4517104" cy="1256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Daily Thought Records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154" name="Google Shape;154;p10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5" name="Google Shape;155;p10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156" name="Google Shape;156;p10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157" name="Google Shape;157;p10"/>
          <p:cNvGraphicFramePr/>
          <p:nvPr/>
        </p:nvGraphicFramePr>
        <p:xfrm>
          <a:off x="418563" y="8683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{2D8C76D6-4102-4FC1-A62E-408CC20433A9}</a:tableStyleId>
              </a:tblPr>
              <a:tblGrid>
                <a:gridCol w="1418350"/>
                <a:gridCol w="1418350"/>
                <a:gridCol w="1418350"/>
                <a:gridCol w="1418350"/>
                <a:gridCol w="1418350"/>
                <a:gridCol w="1418350"/>
              </a:tblGrid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8" name="Google Shape;158;p10"/>
          <p:cNvSpPr/>
          <p:nvPr/>
        </p:nvSpPr>
        <p:spPr>
          <a:xfrm>
            <a:off x="535169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Trigger</a:t>
            </a:r>
            <a:endParaRPr/>
          </a:p>
        </p:txBody>
      </p:sp>
      <p:sp>
        <p:nvSpPr>
          <p:cNvPr id="159" name="Google Shape;159;p10"/>
          <p:cNvSpPr/>
          <p:nvPr/>
        </p:nvSpPr>
        <p:spPr>
          <a:xfrm>
            <a:off x="1961416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Facts</a:t>
            </a:r>
            <a:endParaRPr/>
          </a:p>
        </p:txBody>
      </p:sp>
      <p:sp>
        <p:nvSpPr>
          <p:cNvPr id="160" name="Google Shape;160;p10"/>
          <p:cNvSpPr/>
          <p:nvPr/>
        </p:nvSpPr>
        <p:spPr>
          <a:xfrm>
            <a:off x="3387663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Interpretations</a:t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>
            <a:off x="4820261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Behavior</a:t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>
            <a:off x="6252858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Thinking</a:t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7685455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/>
        </p:nvSpPr>
        <p:spPr>
          <a:xfrm>
            <a:off x="2415048" y="1955322"/>
            <a:ext cx="4517104" cy="2135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 a Balanced Perspective</a:t>
            </a:r>
            <a:endParaRPr/>
          </a:p>
        </p:txBody>
      </p:sp>
      <p:sp>
        <p:nvSpPr>
          <p:cNvPr id="169" name="Google Shape;169;p11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174" name="Google Shape;174;p12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5" name="Google Shape;175;p12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176" name="Google Shape;176;p12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177" name="Google Shape;177;p12"/>
          <p:cNvGraphicFramePr/>
          <p:nvPr/>
        </p:nvGraphicFramePr>
        <p:xfrm>
          <a:off x="418563" y="8683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{2D8C76D6-4102-4FC1-A62E-408CC20433A9}</a:tableStyleId>
              </a:tblPr>
              <a:tblGrid>
                <a:gridCol w="1418350"/>
                <a:gridCol w="1418350"/>
                <a:gridCol w="1418350"/>
                <a:gridCol w="1418350"/>
                <a:gridCol w="1418350"/>
                <a:gridCol w="1418350"/>
              </a:tblGrid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8" name="Google Shape;178;p12"/>
          <p:cNvSpPr/>
          <p:nvPr/>
        </p:nvSpPr>
        <p:spPr>
          <a:xfrm>
            <a:off x="535169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Trigger</a:t>
            </a:r>
            <a:endParaRPr/>
          </a:p>
        </p:txBody>
      </p:sp>
      <p:sp>
        <p:nvSpPr>
          <p:cNvPr id="179" name="Google Shape;179;p12"/>
          <p:cNvSpPr/>
          <p:nvPr/>
        </p:nvSpPr>
        <p:spPr>
          <a:xfrm>
            <a:off x="1961416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/>
          </a:p>
        </p:txBody>
      </p:sp>
      <p:sp>
        <p:nvSpPr>
          <p:cNvPr id="180" name="Google Shape;180;p12"/>
          <p:cNvSpPr/>
          <p:nvPr/>
        </p:nvSpPr>
        <p:spPr>
          <a:xfrm>
            <a:off x="3387663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Thoughts</a:t>
            </a:r>
            <a:endParaRPr/>
          </a:p>
        </p:txBody>
      </p:sp>
      <p:sp>
        <p:nvSpPr>
          <p:cNvPr id="181" name="Google Shape;181;p12"/>
          <p:cNvSpPr/>
          <p:nvPr/>
        </p:nvSpPr>
        <p:spPr>
          <a:xfrm>
            <a:off x="4820261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Facts</a:t>
            </a:r>
            <a:endParaRPr/>
          </a:p>
        </p:txBody>
      </p:sp>
      <p:sp>
        <p:nvSpPr>
          <p:cNvPr id="182" name="Google Shape;182;p12"/>
          <p:cNvSpPr/>
          <p:nvPr/>
        </p:nvSpPr>
        <p:spPr>
          <a:xfrm>
            <a:off x="6252858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Contradictory Facts</a:t>
            </a:r>
            <a:endParaRPr/>
          </a:p>
        </p:txBody>
      </p:sp>
      <p:sp>
        <p:nvSpPr>
          <p:cNvPr id="183" name="Google Shape;183;p12"/>
          <p:cNvSpPr/>
          <p:nvPr/>
        </p:nvSpPr>
        <p:spPr>
          <a:xfrm>
            <a:off x="7685455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 Perspective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188" name="Google Shape;188;p13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9" name="Google Shape;189;p13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191" name="Google Shape;191;p13"/>
          <p:cNvGraphicFramePr/>
          <p:nvPr/>
        </p:nvGraphicFramePr>
        <p:xfrm>
          <a:off x="418563" y="8683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{2D8C76D6-4102-4FC1-A62E-408CC20433A9}</a:tableStyleId>
              </a:tblPr>
              <a:tblGrid>
                <a:gridCol w="1418350"/>
                <a:gridCol w="1418350"/>
                <a:gridCol w="1418350"/>
                <a:gridCol w="1418350"/>
                <a:gridCol w="1418350"/>
                <a:gridCol w="1418350"/>
              </a:tblGrid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2" name="Google Shape;192;p13"/>
          <p:cNvSpPr/>
          <p:nvPr/>
        </p:nvSpPr>
        <p:spPr>
          <a:xfrm>
            <a:off x="535169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Trigger</a:t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1961416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3387663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Thoughts</a:t>
            </a: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4820261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Facts</a:t>
            </a: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6252858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Contradictory Facts</a:t>
            </a:r>
            <a:endParaRPr/>
          </a:p>
        </p:txBody>
      </p:sp>
      <p:sp>
        <p:nvSpPr>
          <p:cNvPr id="197" name="Google Shape;197;p13"/>
          <p:cNvSpPr/>
          <p:nvPr/>
        </p:nvSpPr>
        <p:spPr>
          <a:xfrm>
            <a:off x="7685455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 Perspective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e480eb6e4_0_0"/>
          <p:cNvSpPr txBox="1"/>
          <p:nvPr/>
        </p:nvSpPr>
        <p:spPr>
          <a:xfrm>
            <a:off x="2415050" y="2589153"/>
            <a:ext cx="45171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5100"/>
              <a:t>You Pick</a:t>
            </a:r>
            <a:endParaRPr/>
          </a:p>
        </p:txBody>
      </p:sp>
      <p:sp>
        <p:nvSpPr>
          <p:cNvPr id="203" name="Google Shape;203;g27e480eb6e4_0_0"/>
          <p:cNvSpPr txBox="1"/>
          <p:nvPr/>
        </p:nvSpPr>
        <p:spPr>
          <a:xfrm>
            <a:off x="3276292" y="6623220"/>
            <a:ext cx="27945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208" name="Google Shape;208;g27e480eb6e4_0_5"/>
          <p:cNvPicPr preferRelativeResize="0"/>
          <p:nvPr/>
        </p:nvPicPr>
        <p:blipFill rotWithShape="1">
          <a:blip r:embed="rId3">
            <a:alphaModFix/>
          </a:blip>
          <a:srcRect b="3976" l="3935" r="7025" t="2021"/>
          <a:stretch/>
        </p:blipFill>
        <p:spPr>
          <a:xfrm>
            <a:off x="4601946" y="6655011"/>
            <a:ext cx="143322" cy="143217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9" name="Google Shape;209;g27e480eb6e4_0_5"/>
          <p:cNvSpPr txBox="1"/>
          <p:nvPr/>
        </p:nvSpPr>
        <p:spPr>
          <a:xfrm>
            <a:off x="4213748" y="6905133"/>
            <a:ext cx="919800" cy="1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210" name="Google Shape;210;g27e480eb6e4_0_5"/>
          <p:cNvSpPr txBox="1"/>
          <p:nvPr/>
        </p:nvSpPr>
        <p:spPr>
          <a:xfrm>
            <a:off x="4176474" y="6794522"/>
            <a:ext cx="994200" cy="1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211" name="Google Shape;211;g27e480eb6e4_0_5"/>
          <p:cNvGraphicFramePr/>
          <p:nvPr/>
        </p:nvGraphicFramePr>
        <p:xfrm>
          <a:off x="418563" y="8683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{2D8C76D6-4102-4FC1-A62E-408CC20433A9}</a:tableStyleId>
              </a:tblPr>
              <a:tblGrid>
                <a:gridCol w="1418350"/>
                <a:gridCol w="1418350"/>
                <a:gridCol w="1418350"/>
                <a:gridCol w="1418350"/>
                <a:gridCol w="1418350"/>
                <a:gridCol w="1418350"/>
              </a:tblGrid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2" name="Google Shape;212;g27e480eb6e4_0_5"/>
          <p:cNvSpPr/>
          <p:nvPr/>
        </p:nvSpPr>
        <p:spPr>
          <a:xfrm>
            <a:off x="535169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/>
          </a:p>
        </p:txBody>
      </p:sp>
      <p:sp>
        <p:nvSpPr>
          <p:cNvPr id="213" name="Google Shape;213;g27e480eb6e4_0_5"/>
          <p:cNvSpPr/>
          <p:nvPr/>
        </p:nvSpPr>
        <p:spPr>
          <a:xfrm>
            <a:off x="1961416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g27e480eb6e4_0_5"/>
          <p:cNvSpPr/>
          <p:nvPr/>
        </p:nvSpPr>
        <p:spPr>
          <a:xfrm>
            <a:off x="3387663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g27e480eb6e4_0_5"/>
          <p:cNvSpPr/>
          <p:nvPr/>
        </p:nvSpPr>
        <p:spPr>
          <a:xfrm>
            <a:off x="4820261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g27e480eb6e4_0_5"/>
          <p:cNvSpPr/>
          <p:nvPr/>
        </p:nvSpPr>
        <p:spPr>
          <a:xfrm>
            <a:off x="6252858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g27e480eb6e4_0_5"/>
          <p:cNvSpPr/>
          <p:nvPr/>
        </p:nvSpPr>
        <p:spPr>
          <a:xfrm>
            <a:off x="7685455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222" name="Google Shape;222;g27e480eb6e4_0_18"/>
          <p:cNvPicPr preferRelativeResize="0"/>
          <p:nvPr/>
        </p:nvPicPr>
        <p:blipFill rotWithShape="1">
          <a:blip r:embed="rId3">
            <a:alphaModFix/>
          </a:blip>
          <a:srcRect b="3976" l="3935" r="7025" t="2021"/>
          <a:stretch/>
        </p:blipFill>
        <p:spPr>
          <a:xfrm>
            <a:off x="4601946" y="6655011"/>
            <a:ext cx="143322" cy="143217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3" name="Google Shape;223;g27e480eb6e4_0_18"/>
          <p:cNvSpPr txBox="1"/>
          <p:nvPr/>
        </p:nvSpPr>
        <p:spPr>
          <a:xfrm>
            <a:off x="4213748" y="6905133"/>
            <a:ext cx="919800" cy="1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224" name="Google Shape;224;g27e480eb6e4_0_18"/>
          <p:cNvSpPr txBox="1"/>
          <p:nvPr/>
        </p:nvSpPr>
        <p:spPr>
          <a:xfrm>
            <a:off x="4176474" y="6794522"/>
            <a:ext cx="994200" cy="1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225" name="Google Shape;225;g27e480eb6e4_0_18"/>
          <p:cNvGraphicFramePr/>
          <p:nvPr/>
        </p:nvGraphicFramePr>
        <p:xfrm>
          <a:off x="418563" y="8683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{2D8C76D6-4102-4FC1-A62E-408CC20433A9}</a:tableStyleId>
              </a:tblPr>
              <a:tblGrid>
                <a:gridCol w="1418350"/>
                <a:gridCol w="1418350"/>
                <a:gridCol w="1418350"/>
                <a:gridCol w="1418350"/>
                <a:gridCol w="1418350"/>
                <a:gridCol w="1418350"/>
              </a:tblGrid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6" name="Google Shape;226;g27e480eb6e4_0_18"/>
          <p:cNvSpPr/>
          <p:nvPr/>
        </p:nvSpPr>
        <p:spPr>
          <a:xfrm>
            <a:off x="535169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lang="en-US" sz="1100"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/>
          </a:p>
        </p:txBody>
      </p:sp>
      <p:sp>
        <p:nvSpPr>
          <p:cNvPr id="227" name="Google Shape;227;g27e480eb6e4_0_18"/>
          <p:cNvSpPr/>
          <p:nvPr/>
        </p:nvSpPr>
        <p:spPr>
          <a:xfrm>
            <a:off x="1961416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g27e480eb6e4_0_18"/>
          <p:cNvSpPr/>
          <p:nvPr/>
        </p:nvSpPr>
        <p:spPr>
          <a:xfrm>
            <a:off x="3387663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g27e480eb6e4_0_18"/>
          <p:cNvSpPr/>
          <p:nvPr/>
        </p:nvSpPr>
        <p:spPr>
          <a:xfrm>
            <a:off x="4820261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g27e480eb6e4_0_18"/>
          <p:cNvSpPr/>
          <p:nvPr/>
        </p:nvSpPr>
        <p:spPr>
          <a:xfrm>
            <a:off x="6252858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g27e480eb6e4_0_18"/>
          <p:cNvSpPr/>
          <p:nvPr/>
        </p:nvSpPr>
        <p:spPr>
          <a:xfrm>
            <a:off x="7685455" y="252742"/>
            <a:ext cx="1104900" cy="564300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531f08c90_0_0"/>
          <p:cNvSpPr txBox="1"/>
          <p:nvPr/>
        </p:nvSpPr>
        <p:spPr>
          <a:xfrm>
            <a:off x="3276292" y="6623220"/>
            <a:ext cx="27945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237" name="Google Shape;237;g24531f08c90_0_0"/>
          <p:cNvSpPr/>
          <p:nvPr/>
        </p:nvSpPr>
        <p:spPr>
          <a:xfrm>
            <a:off x="1467025" y="1000150"/>
            <a:ext cx="2901000" cy="258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g24531f08c90_0_0"/>
          <p:cNvSpPr/>
          <p:nvPr/>
        </p:nvSpPr>
        <p:spPr>
          <a:xfrm>
            <a:off x="5008950" y="1000150"/>
            <a:ext cx="2901000" cy="258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24531f08c90_0_0"/>
          <p:cNvSpPr/>
          <p:nvPr/>
        </p:nvSpPr>
        <p:spPr>
          <a:xfrm>
            <a:off x="1452138" y="3887050"/>
            <a:ext cx="2901000" cy="258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24531f08c90_0_0"/>
          <p:cNvSpPr/>
          <p:nvPr/>
        </p:nvSpPr>
        <p:spPr>
          <a:xfrm>
            <a:off x="4994063" y="3887050"/>
            <a:ext cx="2901000" cy="258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g24531f08c90_0_0"/>
          <p:cNvSpPr txBox="1"/>
          <p:nvPr/>
        </p:nvSpPr>
        <p:spPr>
          <a:xfrm>
            <a:off x="2444350" y="2029475"/>
            <a:ext cx="12789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g24531f08c90_0_0"/>
          <p:cNvSpPr txBox="1"/>
          <p:nvPr/>
        </p:nvSpPr>
        <p:spPr>
          <a:xfrm>
            <a:off x="5955100" y="4874800"/>
            <a:ext cx="12789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g24531f08c90_0_0"/>
          <p:cNvSpPr txBox="1"/>
          <p:nvPr/>
        </p:nvSpPr>
        <p:spPr>
          <a:xfrm>
            <a:off x="2444350" y="4933625"/>
            <a:ext cx="12789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Out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g24531f08c90_0_0"/>
          <p:cNvSpPr txBox="1"/>
          <p:nvPr/>
        </p:nvSpPr>
        <p:spPr>
          <a:xfrm>
            <a:off x="5820000" y="1878700"/>
            <a:ext cx="12789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Out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/>
        </p:nvSpPr>
        <p:spPr>
          <a:xfrm>
            <a:off x="2415048" y="2293566"/>
            <a:ext cx="4517104" cy="1459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Awareness</a:t>
            </a:r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72" name="Google Shape;72;p3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74" name="Google Shape;74;p3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75" name="Google Shape;75;p3"/>
          <p:cNvGraphicFramePr/>
          <p:nvPr/>
        </p:nvGraphicFramePr>
        <p:xfrm>
          <a:off x="418563" y="8683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{2D8C76D6-4102-4FC1-A62E-408CC20433A9}</a:tableStyleId>
              </a:tblPr>
              <a:tblGrid>
                <a:gridCol w="1418350"/>
                <a:gridCol w="1418350"/>
                <a:gridCol w="1418350"/>
                <a:gridCol w="1418350"/>
                <a:gridCol w="1418350"/>
                <a:gridCol w="1418350"/>
              </a:tblGrid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6" name="Google Shape;76;p3"/>
          <p:cNvSpPr/>
          <p:nvPr/>
        </p:nvSpPr>
        <p:spPr>
          <a:xfrm>
            <a:off x="535169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Situation</a:t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1961416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Thoughts</a:t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3387663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(Score 1-10)</a:t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4820261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Body’s Response</a:t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6252858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Behavior</a:t>
            </a: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7685455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86" name="Google Shape;86;p4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88" name="Google Shape;88;p4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89" name="Google Shape;89;p4"/>
          <p:cNvGraphicFramePr/>
          <p:nvPr/>
        </p:nvGraphicFramePr>
        <p:xfrm>
          <a:off x="418563" y="8683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{2D8C76D6-4102-4FC1-A62E-408CC20433A9}</a:tableStyleId>
              </a:tblPr>
              <a:tblGrid>
                <a:gridCol w="1418350"/>
                <a:gridCol w="1418350"/>
                <a:gridCol w="1418350"/>
                <a:gridCol w="1418350"/>
                <a:gridCol w="1418350"/>
                <a:gridCol w="1418350"/>
              </a:tblGrid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0" name="Google Shape;90;p4"/>
          <p:cNvSpPr/>
          <p:nvPr/>
        </p:nvSpPr>
        <p:spPr>
          <a:xfrm>
            <a:off x="535169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Situation</a:t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1961416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Thoughts</a:t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3387663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(Score 1-10)</a:t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4820261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Body’s Response</a:t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252858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Behavior</a:t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7685455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/>
        </p:nvSpPr>
        <p:spPr>
          <a:xfrm>
            <a:off x="2415048" y="2293566"/>
            <a:ext cx="4517104" cy="1459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Measuring Emotions</a:t>
            </a:r>
            <a:endParaRPr/>
          </a:p>
        </p:txBody>
      </p:sp>
      <p:sp>
        <p:nvSpPr>
          <p:cNvPr id="101" name="Google Shape;101;p5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106" name="Google Shape;106;p6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7" name="Google Shape;107;p6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108" name="Google Shape;108;p6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109" name="Google Shape;109;p6"/>
          <p:cNvGraphicFramePr/>
          <p:nvPr/>
        </p:nvGraphicFramePr>
        <p:xfrm>
          <a:off x="418563" y="8683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{2D8C76D6-4102-4FC1-A62E-408CC20433A9}</a:tableStyleId>
              </a:tblPr>
              <a:tblGrid>
                <a:gridCol w="1418350"/>
                <a:gridCol w="1418350"/>
                <a:gridCol w="1418350"/>
                <a:gridCol w="1418350"/>
                <a:gridCol w="1418350"/>
                <a:gridCol w="1418350"/>
              </a:tblGrid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6"/>
          <p:cNvSpPr/>
          <p:nvPr/>
        </p:nvSpPr>
        <p:spPr>
          <a:xfrm>
            <a:off x="535169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Situation</a:t>
            </a: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1961416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Thoughts</a:t>
            </a: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3387663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(Score 1-10)</a:t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4820261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Behavior</a:t>
            </a: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6252858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Thought</a:t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7685455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(Score 1-10)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120" name="Google Shape;120;p7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122" name="Google Shape;122;p7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123" name="Google Shape;123;p7"/>
          <p:cNvGraphicFramePr/>
          <p:nvPr/>
        </p:nvGraphicFramePr>
        <p:xfrm>
          <a:off x="418563" y="8683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{2D8C76D6-4102-4FC1-A62E-408CC20433A9}</a:tableStyleId>
              </a:tblPr>
              <a:tblGrid>
                <a:gridCol w="1418350"/>
                <a:gridCol w="1418350"/>
                <a:gridCol w="1418350"/>
                <a:gridCol w="1418350"/>
                <a:gridCol w="1418350"/>
                <a:gridCol w="1418350"/>
              </a:tblGrid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7"/>
          <p:cNvSpPr/>
          <p:nvPr/>
        </p:nvSpPr>
        <p:spPr>
          <a:xfrm>
            <a:off x="535169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Situation</a:t>
            </a: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1961416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Thoughts</a:t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3387663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(Score 1-10)</a:t>
            </a: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4820261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Behavior</a:t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6252858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Thought</a:t>
            </a: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7685455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(Score 1-10)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/>
        </p:nvSpPr>
        <p:spPr>
          <a:xfrm>
            <a:off x="2415048" y="2293566"/>
            <a:ext cx="4517104" cy="1459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Facts vs. Interpretations</a:t>
            </a:r>
            <a:endParaRPr/>
          </a:p>
        </p:txBody>
      </p:sp>
      <p:sp>
        <p:nvSpPr>
          <p:cNvPr id="135" name="Google Shape;135;p8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12-10 at 10.45.46 AM.png" id="140" name="Google Shape;140;p9"/>
          <p:cNvPicPr preferRelativeResize="0"/>
          <p:nvPr/>
        </p:nvPicPr>
        <p:blipFill rotWithShape="1">
          <a:blip r:embed="rId3">
            <a:alphaModFix/>
          </a:blip>
          <a:srcRect b="3978" l="3939" r="7022" t="2018"/>
          <a:stretch/>
        </p:blipFill>
        <p:spPr>
          <a:xfrm>
            <a:off x="4601946" y="6655011"/>
            <a:ext cx="143336" cy="143193"/>
          </a:xfrm>
          <a:custGeom>
            <a:rect b="b" l="l" r="r" t="t"/>
            <a:pathLst>
              <a:path extrusionOk="0" h="21577" w="20460">
                <a:moveTo>
                  <a:pt x="8994" y="48"/>
                </a:moveTo>
                <a:cubicBezTo>
                  <a:pt x="7626" y="239"/>
                  <a:pt x="6368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60" y="21577"/>
                </a:lnTo>
                <a:cubicBezTo>
                  <a:pt x="13228" y="21359"/>
                  <a:pt x="14997" y="20563"/>
                  <a:pt x="16528" y="19305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5" y="4143"/>
                  <a:pt x="17605" y="3278"/>
                </a:cubicBezTo>
                <a:cubicBezTo>
                  <a:pt x="16780" y="2387"/>
                  <a:pt x="15979" y="1720"/>
                  <a:pt x="14999" y="1184"/>
                </a:cubicBezTo>
                <a:cubicBezTo>
                  <a:pt x="13773" y="515"/>
                  <a:pt x="12547" y="191"/>
                  <a:pt x="11146" y="48"/>
                </a:cubicBezTo>
                <a:cubicBezTo>
                  <a:pt x="10598" y="-8"/>
                  <a:pt x="9503" y="-23"/>
                  <a:pt x="8994" y="4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1" name="Google Shape;141;p9"/>
          <p:cNvSpPr txBox="1"/>
          <p:nvPr/>
        </p:nvSpPr>
        <p:spPr>
          <a:xfrm>
            <a:off x="4213748" y="6905133"/>
            <a:ext cx="919704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www.corporatecoach.training</a:t>
            </a:r>
            <a:endParaRPr/>
          </a:p>
        </p:txBody>
      </p:sp>
      <p:sp>
        <p:nvSpPr>
          <p:cNvPr id="142" name="Google Shape;142;p9"/>
          <p:cNvSpPr txBox="1"/>
          <p:nvPr/>
        </p:nvSpPr>
        <p:spPr>
          <a:xfrm>
            <a:off x="4176474" y="6794522"/>
            <a:ext cx="994252" cy="143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375" lIns="27375" spcFirstLastPara="1" rIns="27375" wrap="square" tIns="27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venir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Corporate Sponsored Coaching</a:t>
            </a:r>
            <a:endParaRPr/>
          </a:p>
        </p:txBody>
      </p:sp>
      <p:graphicFrame>
        <p:nvGraphicFramePr>
          <p:cNvPr id="143" name="Google Shape;143;p9"/>
          <p:cNvGraphicFramePr/>
          <p:nvPr/>
        </p:nvGraphicFramePr>
        <p:xfrm>
          <a:off x="418563" y="8683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{2D8C76D6-4102-4FC1-A62E-408CC20433A9}</a:tableStyleId>
              </a:tblPr>
              <a:tblGrid>
                <a:gridCol w="1418350"/>
                <a:gridCol w="1418350"/>
                <a:gridCol w="1418350"/>
                <a:gridCol w="1418350"/>
                <a:gridCol w="1418350"/>
                <a:gridCol w="1418350"/>
              </a:tblGrid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4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4" name="Google Shape;144;p9"/>
          <p:cNvSpPr/>
          <p:nvPr/>
        </p:nvSpPr>
        <p:spPr>
          <a:xfrm>
            <a:off x="535169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Trigger</a:t>
            </a: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961416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Facts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3387663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Interpretations</a:t>
            </a: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4820261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Behavior</a:t>
            </a: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6252858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Thinking</a:t>
            </a: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7685455" y="252742"/>
            <a:ext cx="1104901" cy="564308"/>
          </a:xfrm>
          <a:prstGeom prst="roundRect">
            <a:avLst>
              <a:gd fmla="val 7421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