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7124700" cx="93472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  <p:embeddedFont>
      <p:font typeface="Helvetica Neue Ligh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gsEJnwNbmpj8quX0sS2THa8zP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C5D847-902F-46E4-9F61-3D477D8F2ADB}">
  <a:tblStyle styleId="{90C5D847-902F-46E4-9F61-3D477D8F2ADB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/>
    </a:band1H>
    <a:band2H>
      <a:tcTxStyle b="off" i="off"/>
      <a:tcStyle>
        <a:fill>
          <a:solidFill>
            <a:srgbClr val="E3E5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76B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3797C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4C7F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3" Type="http://schemas.openxmlformats.org/officeDocument/2006/relationships/font" Target="fonts/HelveticaNeueLight-regular.fnt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HelveticaNeue-regular.fntdata"/><Relationship Id="rId15" Type="http://schemas.openxmlformats.org/officeDocument/2006/relationships/font" Target="fonts/HelveticaNeueLight-italic.fntdata"/><Relationship Id="rId14" Type="http://schemas.openxmlformats.org/officeDocument/2006/relationships/font" Target="fonts/HelveticaNeueLight-bold.fntdata"/><Relationship Id="rId17" Type="http://customschemas.google.com/relationships/presentationmetadata" Target="metadata"/><Relationship Id="rId16" Type="http://schemas.openxmlformats.org/officeDocument/2006/relationships/font" Target="fonts/HelveticaNeue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1853009" y="4363342"/>
            <a:ext cx="5641182" cy="277681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i="1" sz="16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1853009" y="3203261"/>
            <a:ext cx="5641182" cy="389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>
            <p:ph idx="2" type="pic"/>
          </p:nvPr>
        </p:nvSpPr>
        <p:spPr>
          <a:xfrm>
            <a:off x="1168400" y="933450"/>
            <a:ext cx="7010401" cy="5257801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>
            <p:ph idx="2" type="pic"/>
          </p:nvPr>
        </p:nvSpPr>
        <p:spPr>
          <a:xfrm>
            <a:off x="2044700" y="1296293"/>
            <a:ext cx="5257801" cy="3183434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6"/>
          <p:cNvSpPr txBox="1"/>
          <p:nvPr>
            <p:ph type="title"/>
          </p:nvPr>
        </p:nvSpPr>
        <p:spPr>
          <a:xfrm>
            <a:off x="1853009" y="4555033"/>
            <a:ext cx="5641182" cy="766764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" type="body"/>
          </p:nvPr>
        </p:nvSpPr>
        <p:spPr>
          <a:xfrm>
            <a:off x="1853009" y="5328642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type="title"/>
          </p:nvPr>
        </p:nvSpPr>
        <p:spPr>
          <a:xfrm>
            <a:off x="1853009" y="2672357"/>
            <a:ext cx="5641182" cy="177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>
            <p:ph idx="2" type="pic"/>
          </p:nvPr>
        </p:nvSpPr>
        <p:spPr>
          <a:xfrm>
            <a:off x="4789983" y="1275754"/>
            <a:ext cx="2875360" cy="4429424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8"/>
          <p:cNvSpPr txBox="1"/>
          <p:nvPr>
            <p:ph type="title"/>
          </p:nvPr>
        </p:nvSpPr>
        <p:spPr>
          <a:xfrm>
            <a:off x="1681857" y="1275754"/>
            <a:ext cx="2875360" cy="214967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" type="body"/>
          </p:nvPr>
        </p:nvSpPr>
        <p:spPr>
          <a:xfrm>
            <a:off x="1681857" y="3480196"/>
            <a:ext cx="2875360" cy="2218136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1681857" y="2330053"/>
            <a:ext cx="5983486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/>
          <p:nvPr>
            <p:ph idx="2" type="pic"/>
          </p:nvPr>
        </p:nvSpPr>
        <p:spPr>
          <a:xfrm>
            <a:off x="4789983" y="2330053"/>
            <a:ext cx="2875360" cy="3388817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1681857" y="2330053"/>
            <a:ext cx="2875360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1pPr>
            <a:lvl2pPr indent="-394335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2pPr>
            <a:lvl3pPr indent="-394335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3pPr>
            <a:lvl4pPr indent="-394335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4pPr>
            <a:lvl5pPr indent="-394335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4560366" y="5944790"/>
            <a:ext cx="222817" cy="219870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1681857" y="1618059"/>
            <a:ext cx="5983486" cy="388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>
            <p:ph idx="2" type="pic"/>
          </p:nvPr>
        </p:nvSpPr>
        <p:spPr>
          <a:xfrm>
            <a:off x="4789983" y="3678733"/>
            <a:ext cx="2875360" cy="203329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3"/>
          <p:cNvSpPr/>
          <p:nvPr>
            <p:ph idx="3" type="pic"/>
          </p:nvPr>
        </p:nvSpPr>
        <p:spPr>
          <a:xfrm>
            <a:off x="4789983" y="1412676"/>
            <a:ext cx="2875360" cy="2033291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3"/>
          <p:cNvSpPr/>
          <p:nvPr>
            <p:ph idx="4" type="pic"/>
          </p:nvPr>
        </p:nvSpPr>
        <p:spPr>
          <a:xfrm>
            <a:off x="1681857" y="1412676"/>
            <a:ext cx="2875360" cy="4299348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59" name="Google Shape;59;p1"/>
          <p:cNvPicPr preferRelativeResize="0"/>
          <p:nvPr/>
        </p:nvPicPr>
        <p:blipFill rotWithShape="1">
          <a:blip r:embed="rId3">
            <a:alphaModFix/>
          </a:blip>
          <a:srcRect b="3888" l="3879" r="6963" t="1960"/>
          <a:stretch/>
        </p:blipFill>
        <p:spPr>
          <a:xfrm>
            <a:off x="1181048" y="2377890"/>
            <a:ext cx="1824203" cy="1822820"/>
          </a:xfrm>
          <a:custGeom>
            <a:rect b="b" l="l" r="r" t="t"/>
            <a:pathLst>
              <a:path extrusionOk="0" h="21581" w="20511">
                <a:moveTo>
                  <a:pt x="10081" y="2"/>
                </a:moveTo>
                <a:cubicBezTo>
                  <a:pt x="9674" y="8"/>
                  <a:pt x="9270" y="32"/>
                  <a:pt x="9015" y="68"/>
                </a:cubicBezTo>
                <a:cubicBezTo>
                  <a:pt x="7646" y="258"/>
                  <a:pt x="6380" y="688"/>
                  <a:pt x="5266" y="1346"/>
                </a:cubicBezTo>
                <a:cubicBezTo>
                  <a:pt x="2546" y="2952"/>
                  <a:pt x="693" y="5688"/>
                  <a:pt x="148" y="8906"/>
                </a:cubicBezTo>
                <a:cubicBezTo>
                  <a:pt x="46" y="9509"/>
                  <a:pt x="-2" y="10164"/>
                  <a:pt x="1" y="10823"/>
                </a:cubicBezTo>
                <a:cubicBezTo>
                  <a:pt x="3" y="11482"/>
                  <a:pt x="59" y="12145"/>
                  <a:pt x="166" y="12755"/>
                </a:cubicBezTo>
                <a:cubicBezTo>
                  <a:pt x="812" y="16446"/>
                  <a:pt x="3205" y="19495"/>
                  <a:pt x="6525" y="20855"/>
                </a:cubicBezTo>
                <a:cubicBezTo>
                  <a:pt x="7345" y="21192"/>
                  <a:pt x="8260" y="21430"/>
                  <a:pt x="9090" y="21523"/>
                </a:cubicBezTo>
                <a:cubicBezTo>
                  <a:pt x="9253" y="21541"/>
                  <a:pt x="9423" y="21559"/>
                  <a:pt x="9470" y="21565"/>
                </a:cubicBezTo>
                <a:cubicBezTo>
                  <a:pt x="9733" y="21596"/>
                  <a:pt x="10908" y="21582"/>
                  <a:pt x="11273" y="21541"/>
                </a:cubicBezTo>
                <a:cubicBezTo>
                  <a:pt x="13243" y="21323"/>
                  <a:pt x="15037" y="20566"/>
                  <a:pt x="16569" y="19309"/>
                </a:cubicBezTo>
                <a:cubicBezTo>
                  <a:pt x="20384" y="16181"/>
                  <a:pt x="21598" y="10628"/>
                  <a:pt x="19470" y="6049"/>
                </a:cubicBezTo>
                <a:cubicBezTo>
                  <a:pt x="18956" y="4944"/>
                  <a:pt x="18415" y="4136"/>
                  <a:pt x="17614" y="3272"/>
                </a:cubicBezTo>
                <a:cubicBezTo>
                  <a:pt x="16788" y="2383"/>
                  <a:pt x="15994" y="1754"/>
                  <a:pt x="15012" y="1219"/>
                </a:cubicBezTo>
                <a:cubicBezTo>
                  <a:pt x="13785" y="550"/>
                  <a:pt x="12576" y="177"/>
                  <a:pt x="11174" y="35"/>
                </a:cubicBezTo>
                <a:cubicBezTo>
                  <a:pt x="10900" y="7"/>
                  <a:pt x="10488" y="-4"/>
                  <a:pt x="10081" y="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3227744" y="2661040"/>
            <a:ext cx="4517104" cy="1256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Developmental Delegation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66" name="Google Shape;66;p2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69" name="Google Shape;69;p2"/>
          <p:cNvGraphicFramePr/>
          <p:nvPr/>
        </p:nvGraphicFramePr>
        <p:xfrm>
          <a:off x="418564" y="20502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{90C5D847-902F-46E4-9F61-3D477D8F2ADB}</a:tableStyleId>
              </a:tblPr>
              <a:tblGrid>
                <a:gridCol w="2836700"/>
                <a:gridCol w="2836700"/>
                <a:gridCol w="2836700"/>
              </a:tblGrid>
              <a:tr h="108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" name="Google Shape;70;p2"/>
          <p:cNvSpPr/>
          <p:nvPr/>
        </p:nvSpPr>
        <p:spPr>
          <a:xfrm>
            <a:off x="865246" y="617699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Important</a:t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3840592" y="617699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3C405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Succession Critical</a:t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6815938" y="617699"/>
            <a:ext cx="1666016" cy="869108"/>
          </a:xfrm>
          <a:prstGeom prst="roundRect">
            <a:avLst>
              <a:gd fmla="val 4818" name="adj"/>
            </a:avLst>
          </a:prstGeom>
          <a:solidFill>
            <a:srgbClr val="67786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Area of Weakness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77" name="Google Shape;77;p3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Framework:</a:t>
            </a:r>
            <a:endParaRPr/>
          </a:p>
        </p:txBody>
      </p:sp>
      <p:graphicFrame>
        <p:nvGraphicFramePr>
          <p:cNvPr id="81" name="Google Shape;81;p3"/>
          <p:cNvGraphicFramePr/>
          <p:nvPr/>
        </p:nvGraphicFramePr>
        <p:xfrm>
          <a:off x="2451961" y="20171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{90C5D847-902F-46E4-9F61-3D477D8F2ADB}</a:tableStyleId>
              </a:tblPr>
              <a:tblGrid>
                <a:gridCol w="2207775"/>
                <a:gridCol w="2207775"/>
                <a:gridCol w="2207775"/>
              </a:tblGrid>
              <a:tr h="108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2" name="Google Shape;82;p3"/>
          <p:cNvSpPr/>
          <p:nvPr/>
        </p:nvSpPr>
        <p:spPr>
          <a:xfrm>
            <a:off x="766407" y="2028723"/>
            <a:ext cx="1564416" cy="869109"/>
          </a:xfrm>
          <a:prstGeom prst="roundRect">
            <a:avLst>
              <a:gd fmla="val 4818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2828007" y="669734"/>
            <a:ext cx="1564500" cy="729600"/>
          </a:xfrm>
          <a:prstGeom prst="roundRect">
            <a:avLst>
              <a:gd fmla="val 574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2522814" y="170379"/>
            <a:ext cx="6486415" cy="407128"/>
          </a:xfrm>
          <a:prstGeom prst="roundRect">
            <a:avLst>
              <a:gd fmla="val 10286" name="adj"/>
            </a:avLst>
          </a:prstGeom>
          <a:solidFill>
            <a:srgbClr val="3C405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Areas to Delegate</a:t>
            </a: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4983814" y="666209"/>
            <a:ext cx="1564500" cy="729600"/>
          </a:xfrm>
          <a:prstGeom prst="roundRect">
            <a:avLst>
              <a:gd fmla="val 574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7233296" y="666209"/>
            <a:ext cx="1564416" cy="729597"/>
          </a:xfrm>
          <a:prstGeom prst="roundRect">
            <a:avLst>
              <a:gd fmla="val 574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2522814" y="1491568"/>
            <a:ext cx="6486415" cy="407128"/>
          </a:xfrm>
          <a:prstGeom prst="roundRect">
            <a:avLst>
              <a:gd fmla="val 10286" name="adj"/>
            </a:avLst>
          </a:prstGeom>
          <a:solidFill>
            <a:srgbClr val="8FA47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Benefits to Team and Team Members</a:t>
            </a:r>
            <a:endParaRPr/>
          </a:p>
        </p:txBody>
      </p:sp>
      <p:sp>
        <p:nvSpPr>
          <p:cNvPr id="88" name="Google Shape;88;p3"/>
          <p:cNvSpPr/>
          <p:nvPr/>
        </p:nvSpPr>
        <p:spPr>
          <a:xfrm rot="-5400148">
            <a:off x="-1772894" y="3994403"/>
            <a:ext cx="4403571" cy="407931"/>
          </a:xfrm>
          <a:prstGeom prst="roundRect">
            <a:avLst>
              <a:gd fmla="val 10266" name="adj"/>
            </a:avLst>
          </a:prstGeom>
          <a:solidFill>
            <a:srgbClr val="67786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Potential Team Members</a:t>
            </a: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766407" y="3196149"/>
            <a:ext cx="1564416" cy="869109"/>
          </a:xfrm>
          <a:prstGeom prst="roundRect">
            <a:avLst>
              <a:gd fmla="val 4818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766407" y="4297551"/>
            <a:ext cx="1564416" cy="869108"/>
          </a:xfrm>
          <a:prstGeom prst="roundRect">
            <a:avLst>
              <a:gd fmla="val 4818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766407" y="5414177"/>
            <a:ext cx="1564416" cy="869108"/>
          </a:xfrm>
          <a:prstGeom prst="roundRect">
            <a:avLst>
              <a:gd fmla="val 4818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